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5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290" r:id="rId16"/>
    <p:sldId id="28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E7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87" autoAdjust="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5DDD2-3CF6-4616-A5A0-987F59B25AB0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4D8E9-FA2E-4BA3-86CD-DE8E5D073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23EA5-8E5A-4A45-97E4-2689753C9B75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72611-185B-45D1-8B95-CF2EA5AD8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D78BD-227B-4B4D-9D8F-A72D169C9DBE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4EE02-CCB8-493C-B4AC-BD4B940A2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756F-3738-4675-B2DC-629B2C9E9683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2F13D-9BF7-4492-A3AE-16FDDE1DB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87DE0-67ED-4842-8142-9ABB2EE64DBE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02A1-4B5D-4D98-A40C-5C16A7C66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2184B-B45C-422A-BEC9-AFF9060CA0BC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CDF24-B74E-465A-8D3D-FEAB893C2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8B5B0-9351-464E-8154-C371521EEF47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B682B-8F63-4F13-94F3-FE5E88603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9AEE4-81DF-48F9-877E-4BD75007B655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98B83-BBF1-4B51-A46E-C4CF4D386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1AB14-6352-49D6-AFB3-A83C12B29354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F4C4E-602D-4F36-9FCA-20F17F78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06A0D-6FC3-47CB-AD11-DE0AF64A0619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BA28F-1F17-494A-ADF4-9635D5867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E36E6-FF2B-4E8D-A16A-074A2CB59CA5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E7BAE-A838-4E8B-A668-DE916681E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CC"/>
            </a:gs>
            <a:gs pos="50000">
              <a:schemeClr val="bg1"/>
            </a:gs>
            <a:gs pos="100000">
              <a:srgbClr val="33CC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ABC16E3-6FC2-49AA-B187-FD32861A675A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EA8FFD8-15DD-4926-9560-4BADA4A7F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Users\Ольга\Downloads\obe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256063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C:\Users\Ольга\Downloads\профессии\столовая\4408793-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895600"/>
            <a:ext cx="23812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2362200" y="685800"/>
            <a:ext cx="61722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7030A0"/>
                </a:solidFill>
              </a:rPr>
              <a:t>Муниципальное дошкольное образовательное учреждение «Детский сад № 11 п. Садовый </a:t>
            </a:r>
            <a:r>
              <a:rPr lang="ru-RU" sz="1400" b="1" i="1" dirty="0" err="1" smtClean="0">
                <a:solidFill>
                  <a:srgbClr val="7030A0"/>
                </a:solidFill>
              </a:rPr>
              <a:t>общеразвивающего</a:t>
            </a:r>
            <a:r>
              <a:rPr lang="ru-RU" sz="1400" b="1" i="1" dirty="0" smtClean="0">
                <a:solidFill>
                  <a:srgbClr val="7030A0"/>
                </a:solidFill>
              </a:rPr>
              <a:t> вида с приоритетным осуществлением деятельности по физическому направлению развития воспитанников»</a:t>
            </a:r>
            <a:endParaRPr lang="ru-RU" sz="1400" b="1" i="1" dirty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  <a:p>
            <a:r>
              <a:rPr lang="ru-RU" sz="2800" b="1" dirty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3200" b="1" i="1" dirty="0" smtClean="0">
                <a:solidFill>
                  <a:schemeClr val="folHlink"/>
                </a:solidFill>
              </a:rPr>
              <a:t>«Игры по формированию культуры питания у детей дошкольного возраста»</a:t>
            </a:r>
            <a:endParaRPr lang="ru-RU" sz="3200" b="1" i="1" dirty="0">
              <a:solidFill>
                <a:schemeClr val="folHlink"/>
              </a:solidFill>
            </a:endParaRPr>
          </a:p>
          <a:p>
            <a:endParaRPr lang="ru-RU" sz="3200" b="1" i="1" dirty="0">
              <a:solidFill>
                <a:schemeClr val="folHlink"/>
              </a:solidFill>
            </a:endParaRPr>
          </a:p>
          <a:p>
            <a:endParaRPr lang="ru-RU" sz="3200" b="1" i="1" dirty="0">
              <a:solidFill>
                <a:schemeClr val="accent2"/>
              </a:solidFill>
            </a:endParaRPr>
          </a:p>
          <a:p>
            <a:endParaRPr lang="ru-RU" sz="2800" b="1" dirty="0">
              <a:solidFill>
                <a:schemeClr val="accent2"/>
              </a:solidFill>
            </a:endParaRPr>
          </a:p>
          <a:p>
            <a:r>
              <a:rPr lang="ru-RU" sz="1600" b="1" i="1" dirty="0" smtClean="0">
                <a:solidFill>
                  <a:schemeClr val="accent2"/>
                </a:solidFill>
              </a:rPr>
              <a:t>Подготовили: </a:t>
            </a:r>
            <a:r>
              <a:rPr lang="ru-RU" sz="1600" b="1" i="1" dirty="0" err="1" smtClean="0">
                <a:solidFill>
                  <a:schemeClr val="accent2"/>
                </a:solidFill>
              </a:rPr>
              <a:t>Бовыкина</a:t>
            </a:r>
            <a:r>
              <a:rPr lang="ru-RU" sz="1600" b="1" i="1" dirty="0" smtClean="0">
                <a:solidFill>
                  <a:schemeClr val="accent2"/>
                </a:solidFill>
              </a:rPr>
              <a:t> Н.Н., Мартынова Н.В., Трофимова Т.В., </a:t>
            </a:r>
            <a:r>
              <a:rPr lang="ru-RU" sz="1600" b="1" i="1" dirty="0" err="1" smtClean="0">
                <a:solidFill>
                  <a:schemeClr val="accent2"/>
                </a:solidFill>
              </a:rPr>
              <a:t>Прощаева</a:t>
            </a:r>
            <a:r>
              <a:rPr lang="ru-RU" sz="1600" b="1" i="1" dirty="0" smtClean="0">
                <a:solidFill>
                  <a:schemeClr val="accent2"/>
                </a:solidFill>
              </a:rPr>
              <a:t> М.А., Попова Е.А., </a:t>
            </a:r>
          </a:p>
          <a:p>
            <a:r>
              <a:rPr lang="ru-RU" sz="1600" b="1" i="1" dirty="0" smtClean="0">
                <a:solidFill>
                  <a:schemeClr val="accent2"/>
                </a:solidFill>
              </a:rPr>
              <a:t>Гладышева А.А.  </a:t>
            </a:r>
            <a:endParaRPr lang="ru-RU" sz="16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Логопедическое пособие продукты</a:t>
            </a:r>
            <a:endParaRPr lang="ru-RU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Сварим компот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Сладкое-соленое-кислое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81000" y="457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Соедини половинки</a:t>
            </a:r>
            <a:endParaRPr lang="ru-RU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066800"/>
            <a:ext cx="2175272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572000" y="457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Подбери дольку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505200"/>
            <a:ext cx="2080022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Разложи продукты по цветам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609600" y="1143000"/>
            <a:ext cx="8382000" cy="217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 опыт работы показал, что используемые дидактические игры формируют у детей знания о культуре питания, а так же помогают детям понять, что здоровье зависит от правильного питания – еда должна быть не только вкусной, но и полезной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10" descr="Картинки по запросу картинки правильное питание дошкольнико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00800" y="4800600"/>
            <a:ext cx="23622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Словарь юного поваренка — Есть, чтобы жить!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47800" y="3529211"/>
            <a:ext cx="3810000" cy="317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8377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 flipH="1" flipV="1">
            <a:off x="7315200" y="2514600"/>
            <a:ext cx="152400" cy="762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chemeClr val="accent2"/>
              </a:solidFill>
            </a:endParaRPr>
          </a:p>
        </p:txBody>
      </p:sp>
      <p:pic>
        <p:nvPicPr>
          <p:cNvPr id="26626" name="Picture 4" descr="Картинки по запросу картинки правильное питание дошкольников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838200" y="609600"/>
            <a:ext cx="647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>
              <a:solidFill>
                <a:srgbClr val="99009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Полезное и вредное 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05200"/>
            <a:ext cx="1963341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819400"/>
            <a:ext cx="1965722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71600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371600"/>
            <a:ext cx="264159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581400"/>
            <a:ext cx="1984772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Admin\Desktop\мартынова Н.В\Трофимова\Дид. игра Полезные и вредные продукт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19200"/>
            <a:ext cx="3176847" cy="2381485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733800"/>
            <a:ext cx="2080022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886200"/>
            <a:ext cx="1908572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219200"/>
            <a:ext cx="32258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810000"/>
            <a:ext cx="1943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ru-RU" dirty="0" smtClean="0"/>
              <a:t>Какой продукт лишний</a:t>
            </a:r>
            <a:endParaRPr lang="ru-RU" dirty="0"/>
          </a:p>
        </p:txBody>
      </p:sp>
      <p:pic>
        <p:nvPicPr>
          <p:cNvPr id="6" name="Picture 2" descr="C:\Users\Admin\Desktop\мартынова Н.В\Какой продукт лишний\IMG_20230414_082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Admin\Desktop\мартынова Н.В\Какой продукт лишний\Дид. игра Что лишнее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4038600" cy="30408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с фонариком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600" dirty="0" smtClean="0"/>
              <a:t>При помощи </a:t>
            </a:r>
            <a:r>
              <a:rPr lang="ru-RU" sz="1600" b="1" dirty="0" smtClean="0"/>
              <a:t>фонарика</a:t>
            </a:r>
            <a:r>
              <a:rPr lang="ru-RU" sz="1600" dirty="0" smtClean="0"/>
              <a:t> и света дети могут стать настоящими волшебниками! Ведь можно посмотреть при помощи света и узнать, какая картинка прячется в зубике.</a:t>
            </a:r>
            <a:endParaRPr lang="ru-RU" sz="1600" dirty="0"/>
          </a:p>
        </p:txBody>
      </p:sp>
      <p:pic>
        <p:nvPicPr>
          <p:cNvPr id="6" name="Picture 2" descr="C:\Users\Admin\Desktop\мартынова Н.В\Игра с фонариком больной здоровый\IMG_20230414_073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352800"/>
            <a:ext cx="2365772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91000"/>
            <a:ext cx="2903008" cy="217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 t="11785" r="7952" b="41073"/>
          <a:stretch>
            <a:fillRect/>
          </a:stretch>
        </p:blipFill>
        <p:spPr bwMode="auto">
          <a:xfrm>
            <a:off x="6781800" y="3581400"/>
            <a:ext cx="209406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 еду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2743200" cy="3382963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Книга рецептов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943600" y="1524000"/>
            <a:ext cx="2895600" cy="3382963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Мастер-шеф</a:t>
            </a:r>
            <a:endParaRPr lang="ru-RU" sz="2000" dirty="0"/>
          </a:p>
        </p:txBody>
      </p:sp>
      <p:sp>
        <p:nvSpPr>
          <p:cNvPr id="9" name="Содержимое 7"/>
          <p:cNvSpPr txBox="1">
            <a:spLocks/>
          </p:cNvSpPr>
          <p:nvPr/>
        </p:nvSpPr>
        <p:spPr bwMode="auto">
          <a:xfrm>
            <a:off x="3048000" y="2209800"/>
            <a:ext cx="28956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000" dirty="0" smtClean="0">
                <a:latin typeface="+mn-lt"/>
                <a:cs typeface="+mn-cs"/>
              </a:rPr>
              <a:t>Составим меню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2649736" cy="353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r="908"/>
          <a:stretch>
            <a:fillRect/>
          </a:stretch>
        </p:blipFill>
        <p:spPr bwMode="auto">
          <a:xfrm>
            <a:off x="3124200" y="3048000"/>
            <a:ext cx="2876656" cy="217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057400"/>
            <a:ext cx="2594372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Кубик </a:t>
            </a:r>
            <a:r>
              <a:rPr lang="ru-RU" dirty="0" err="1" smtClean="0"/>
              <a:t>Блума</a:t>
            </a:r>
            <a:endParaRPr lang="ru-RU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133600"/>
            <a:ext cx="253722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2594372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295400"/>
            <a:ext cx="251817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038600" cy="4525963"/>
          </a:xfrm>
        </p:spPr>
        <p:txBody>
          <a:bodyPr/>
          <a:lstStyle/>
          <a:p>
            <a:pPr algn="r">
              <a:buNone/>
            </a:pPr>
            <a:r>
              <a:rPr lang="ru-RU" sz="2400" dirty="0" smtClean="0"/>
              <a:t>Наши помощники на кухне</a:t>
            </a:r>
          </a:p>
          <a:p>
            <a:pPr algn="r">
              <a:buNone/>
            </a:pPr>
            <a:endParaRPr lang="ru-RU" sz="2400" dirty="0"/>
          </a:p>
        </p:txBody>
      </p:sp>
      <p:pic>
        <p:nvPicPr>
          <p:cNvPr id="6" name="Picture 2" descr="C:\Users\Admin\Desktop\мартынова Н.В\Купи по списку\IMG_20230414_074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2480072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Admin\Desktop\мартынова Н.В\Купи по списку\IMG_20230414_074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200400"/>
            <a:ext cx="2365772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533400" y="3810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Купи по списку</a:t>
            </a:r>
            <a:endParaRPr lang="ru-RU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1430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352800"/>
            <a:ext cx="2341363" cy="312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Лепбук</a:t>
            </a:r>
            <a:r>
              <a:rPr lang="ru-RU" dirty="0" smtClean="0"/>
              <a:t> «Повар»</a:t>
            </a:r>
            <a:endParaRPr lang="ru-RU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28800"/>
            <a:ext cx="2765822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7338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Тема42</Template>
  <TotalTime>636</TotalTime>
  <Words>143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Тема42</vt:lpstr>
      <vt:lpstr>Слайд 1</vt:lpstr>
      <vt:lpstr>Полезное и вредное </vt:lpstr>
      <vt:lpstr>Слайд 3</vt:lpstr>
      <vt:lpstr>Какой продукт лишний</vt:lpstr>
      <vt:lpstr>Игра с фонариком</vt:lpstr>
      <vt:lpstr>Готовим еду</vt:lpstr>
      <vt:lpstr>Кубик Блума</vt:lpstr>
      <vt:lpstr>Слайд 8</vt:lpstr>
      <vt:lpstr>Лепбук «Повар»</vt:lpstr>
      <vt:lpstr>Логопедическое пособие продукты</vt:lpstr>
      <vt:lpstr>Сварим компот</vt:lpstr>
      <vt:lpstr>Сладкое-соленое-кислое</vt:lpstr>
      <vt:lpstr>Слайд 13</vt:lpstr>
      <vt:lpstr>Разложи продукты по цветам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Продукты питания. Работа повара.</dc:title>
  <dc:creator>Ольга</dc:creator>
  <cp:lastModifiedBy>Admin</cp:lastModifiedBy>
  <cp:revision>90</cp:revision>
  <dcterms:created xsi:type="dcterms:W3CDTF">2017-02-01T10:45:49Z</dcterms:created>
  <dcterms:modified xsi:type="dcterms:W3CDTF">2023-04-18T06:58:34Z</dcterms:modified>
</cp:coreProperties>
</file>